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67933-28A3-4290-B0FD-A11737D6F0C7}" v="2" dt="2024-06-18T11:07:41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2EE67933-28A3-4290-B0FD-A11737D6F0C7}"/>
    <pc:docChg chg="addSld delSld modSld sldOrd">
      <pc:chgData name="Shaji Varghese" userId="b6635ce32d741a41" providerId="LiveId" clId="{2EE67933-28A3-4290-B0FD-A11737D6F0C7}" dt="2024-06-18T11:06:49.403" v="115"/>
      <pc:docMkLst>
        <pc:docMk/>
      </pc:docMkLst>
      <pc:sldChg chg="modSp mod">
        <pc:chgData name="Shaji Varghese" userId="b6635ce32d741a41" providerId="LiveId" clId="{2EE67933-28A3-4290-B0FD-A11737D6F0C7}" dt="2024-06-18T11:01:34.639" v="32" actId="1076"/>
        <pc:sldMkLst>
          <pc:docMk/>
          <pc:sldMk cId="527971279" sldId="256"/>
        </pc:sldMkLst>
        <pc:spChg chg="mod">
          <ac:chgData name="Shaji Varghese" userId="b6635ce32d741a41" providerId="LiveId" clId="{2EE67933-28A3-4290-B0FD-A11737D6F0C7}" dt="2024-06-18T11:01:34.639" v="32" actId="1076"/>
          <ac:spMkLst>
            <pc:docMk/>
            <pc:sldMk cId="527971279" sldId="256"/>
            <ac:spMk id="5" creationId="{B41E2909-D8FF-0E53-6549-1A5C72ADF30F}"/>
          </ac:spMkLst>
        </pc:spChg>
      </pc:sldChg>
      <pc:sldChg chg="modSp mod">
        <pc:chgData name="Shaji Varghese" userId="b6635ce32d741a41" providerId="LiveId" clId="{2EE67933-28A3-4290-B0FD-A11737D6F0C7}" dt="2024-06-18T11:02:59.073" v="56" actId="404"/>
        <pc:sldMkLst>
          <pc:docMk/>
          <pc:sldMk cId="2227511248" sldId="257"/>
        </pc:sldMkLst>
        <pc:spChg chg="mod">
          <ac:chgData name="Shaji Varghese" userId="b6635ce32d741a41" providerId="LiveId" clId="{2EE67933-28A3-4290-B0FD-A11737D6F0C7}" dt="2024-06-18T11:02:59.073" v="56" actId="404"/>
          <ac:spMkLst>
            <pc:docMk/>
            <pc:sldMk cId="2227511248" sldId="257"/>
            <ac:spMk id="5" creationId="{B41E2909-D8FF-0E53-6549-1A5C72ADF30F}"/>
          </ac:spMkLst>
        </pc:spChg>
      </pc:sldChg>
      <pc:sldChg chg="modSp mod">
        <pc:chgData name="Shaji Varghese" userId="b6635ce32d741a41" providerId="LiveId" clId="{2EE67933-28A3-4290-B0FD-A11737D6F0C7}" dt="2024-06-18T11:04:20.014" v="79" actId="1076"/>
        <pc:sldMkLst>
          <pc:docMk/>
          <pc:sldMk cId="1711195600" sldId="258"/>
        </pc:sldMkLst>
        <pc:spChg chg="mod">
          <ac:chgData name="Shaji Varghese" userId="b6635ce32d741a41" providerId="LiveId" clId="{2EE67933-28A3-4290-B0FD-A11737D6F0C7}" dt="2024-06-18T11:04:20.014" v="79" actId="1076"/>
          <ac:spMkLst>
            <pc:docMk/>
            <pc:sldMk cId="1711195600" sldId="258"/>
            <ac:spMk id="5" creationId="{B41E2909-D8FF-0E53-6549-1A5C72ADF30F}"/>
          </ac:spMkLst>
        </pc:spChg>
      </pc:sldChg>
      <pc:sldChg chg="modSp mod">
        <pc:chgData name="Shaji Varghese" userId="b6635ce32d741a41" providerId="LiveId" clId="{2EE67933-28A3-4290-B0FD-A11737D6F0C7}" dt="2024-06-18T11:04:26.705" v="80" actId="1076"/>
        <pc:sldMkLst>
          <pc:docMk/>
          <pc:sldMk cId="1211864340" sldId="259"/>
        </pc:sldMkLst>
        <pc:spChg chg="mod">
          <ac:chgData name="Shaji Varghese" userId="b6635ce32d741a41" providerId="LiveId" clId="{2EE67933-28A3-4290-B0FD-A11737D6F0C7}" dt="2024-06-18T11:04:26.705" v="80" actId="1076"/>
          <ac:spMkLst>
            <pc:docMk/>
            <pc:sldMk cId="1211864340" sldId="259"/>
            <ac:spMk id="5" creationId="{B41E2909-D8FF-0E53-6549-1A5C72ADF30F}"/>
          </ac:spMkLst>
        </pc:spChg>
      </pc:sldChg>
      <pc:sldChg chg="modSp mod">
        <pc:chgData name="Shaji Varghese" userId="b6635ce32d741a41" providerId="LiveId" clId="{2EE67933-28A3-4290-B0FD-A11737D6F0C7}" dt="2024-06-18T11:05:57.073" v="103" actId="20577"/>
        <pc:sldMkLst>
          <pc:docMk/>
          <pc:sldMk cId="3627473881" sldId="260"/>
        </pc:sldMkLst>
        <pc:spChg chg="mod">
          <ac:chgData name="Shaji Varghese" userId="b6635ce32d741a41" providerId="LiveId" clId="{2EE67933-28A3-4290-B0FD-A11737D6F0C7}" dt="2024-06-18T11:05:57.073" v="103" actId="20577"/>
          <ac:spMkLst>
            <pc:docMk/>
            <pc:sldMk cId="3627473881" sldId="260"/>
            <ac:spMk id="5" creationId="{B41E2909-D8FF-0E53-6549-1A5C72ADF30F}"/>
          </ac:spMkLst>
        </pc:spChg>
      </pc:sldChg>
      <pc:sldChg chg="add ord">
        <pc:chgData name="Shaji Varghese" userId="b6635ce32d741a41" providerId="LiveId" clId="{2EE67933-28A3-4290-B0FD-A11737D6F0C7}" dt="2024-06-18T11:06:49.403" v="115"/>
        <pc:sldMkLst>
          <pc:docMk/>
          <pc:sldMk cId="2320584429" sldId="261"/>
        </pc:sldMkLst>
      </pc:sldChg>
      <pc:sldChg chg="del">
        <pc:chgData name="Shaji Varghese" userId="b6635ce32d741a41" providerId="LiveId" clId="{2EE67933-28A3-4290-B0FD-A11737D6F0C7}" dt="2024-06-18T11:01:37.764" v="33" actId="47"/>
        <pc:sldMkLst>
          <pc:docMk/>
          <pc:sldMk cId="4020676681" sldId="261"/>
        </pc:sldMkLst>
      </pc:sldChg>
      <pc:sldChg chg="add ord">
        <pc:chgData name="Shaji Varghese" userId="b6635ce32d741a41" providerId="LiveId" clId="{2EE67933-28A3-4290-B0FD-A11737D6F0C7}" dt="2024-06-18T11:06:41.560" v="113"/>
        <pc:sldMkLst>
          <pc:docMk/>
          <pc:sldMk cId="3504686638" sldId="262"/>
        </pc:sldMkLst>
      </pc:sldChg>
      <pc:sldChg chg="del">
        <pc:chgData name="Shaji Varghese" userId="b6635ce32d741a41" providerId="LiveId" clId="{2EE67933-28A3-4290-B0FD-A11737D6F0C7}" dt="2024-06-18T11:01:38.920" v="34" actId="47"/>
        <pc:sldMkLst>
          <pc:docMk/>
          <pc:sldMk cId="4076579295" sldId="262"/>
        </pc:sldMkLst>
      </pc:sldChg>
      <pc:sldChg chg="add ord">
        <pc:chgData name="Shaji Varghese" userId="b6635ce32d741a41" providerId="LiveId" clId="{2EE67933-28A3-4290-B0FD-A11737D6F0C7}" dt="2024-06-18T11:06:38.955" v="111"/>
        <pc:sldMkLst>
          <pc:docMk/>
          <pc:sldMk cId="1238502957" sldId="263"/>
        </pc:sldMkLst>
      </pc:sldChg>
      <pc:sldChg chg="del">
        <pc:chgData name="Shaji Varghese" userId="b6635ce32d741a41" providerId="LiveId" clId="{2EE67933-28A3-4290-B0FD-A11737D6F0C7}" dt="2024-06-18T11:01:40.045" v="35" actId="47"/>
        <pc:sldMkLst>
          <pc:docMk/>
          <pc:sldMk cId="1300825466" sldId="263"/>
        </pc:sldMkLst>
      </pc:sldChg>
      <pc:sldChg chg="add ord">
        <pc:chgData name="Shaji Varghese" userId="b6635ce32d741a41" providerId="LiveId" clId="{2EE67933-28A3-4290-B0FD-A11737D6F0C7}" dt="2024-06-18T11:06:35.801" v="109"/>
        <pc:sldMkLst>
          <pc:docMk/>
          <pc:sldMk cId="1122935644" sldId="264"/>
        </pc:sldMkLst>
      </pc:sldChg>
      <pc:sldChg chg="del">
        <pc:chgData name="Shaji Varghese" userId="b6635ce32d741a41" providerId="LiveId" clId="{2EE67933-28A3-4290-B0FD-A11737D6F0C7}" dt="2024-06-18T11:01:41.281" v="36" actId="47"/>
        <pc:sldMkLst>
          <pc:docMk/>
          <pc:sldMk cId="3083090616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DA604-C790-C327-23D4-F51BE9035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CA0B7-DCB0-4B66-3476-281638674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C777E-B25F-6FDA-B57E-74BA7BB0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DDC97-199B-4296-E085-E7B1F1AD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CED7-49FE-7B4B-C3AC-1CD6B4E8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0504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0C157-14B1-06E9-14BE-C789ADE1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2D57F-ECB8-7849-DC80-CC1CFFD08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DFCDF-C720-0ECE-2A41-DACCD41A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06537-A8EA-D648-470F-C06BDC34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0AE73-AC46-7A22-5291-9EA17323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1273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BAAE80-D2C0-F09F-0431-994A7FDE8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78118-AEE1-D6E7-7AF4-BC48B2236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BD32C-EE31-2D7A-471D-E55B9533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BCCF2-D70B-CDF3-0C11-B1C2E37B0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24357-2F54-6E50-948B-110A3207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12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546E-EC58-20EA-1724-4C9FE3BA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72284-7AF3-A40B-92CD-86DE2A60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CE571-0A6C-91FB-E45D-63D17E8D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ABFCB-861C-DC27-B449-496BAC31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D1BCB-642F-D05F-F3E4-CDE5964A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5586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A8C9-7882-EE2B-51B2-FC25CE25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961A5-EA11-6CE6-859B-E1A726029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22F3D-151F-0712-5D3F-89EB33A4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0B2DE-F4C6-6033-66CE-8113714A7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C59D-6587-E2F9-58ED-ADCBC9DB0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4635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DAEE3-44EC-C1C3-22E5-C389861D6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BC20-EEB1-5FA2-E28A-45D1296D8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30F9B-6DAA-F5D3-8F86-A36E0F014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2508E-5EB8-51E5-0199-45B3EE8B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574E3-B4E6-E805-E637-27BD9377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D34CB-B990-939F-FFAF-44117E5B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91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C167-8B68-26F4-C314-FFEEF273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EBF57-66FA-2762-E315-46987A972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29E05-5220-65A2-8B97-0D96A22F2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A5376B-5F40-87AE-B382-DCB6712F5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583494-0AA4-4E68-7807-F98D20E57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EAD650-144E-C9BF-5E86-AF1E55F1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8564C0-6F58-BC03-C9FD-990E9646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37F569-0F64-5101-C2F7-EDA0DA8C0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7561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A75C9-363F-F9BB-3217-BEF2D18F3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D30FB0-A074-7867-0DDA-42C1501F8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F3679-82DC-C410-001A-7C3D53739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46BB3-4938-4A7D-A968-2F9938C9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3977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D5756-BF9F-654A-6EA6-0E9CB47A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5A2B12-1466-3FD1-3B2A-235B2286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27F02B-6D73-E01B-52EC-CC6FFDFA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121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1DE3-5116-94EC-FF24-BA62EB37F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87CEF-F654-904D-CA9F-195B66A5D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23080A-633D-1A67-6321-6A7B0A8A5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9D628-CFBA-1C62-C0A5-B84017FA6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65BA0-8604-7B63-6CFE-91FF73481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353F5-A3CD-D72B-BD3C-95622A37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0542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C086B-A604-1077-7C25-AA744FC75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FCB57E-2B78-23E3-BAF8-9F3E01265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6EEC5-E70C-B9F5-BF53-ABF0FE710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C767D-B67D-A604-D660-45F3B85C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CD422-A117-42C7-E289-C355446D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1A524-3849-E9D6-F08F-4E93EE59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7274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519217-6056-68B6-4791-957F3BD8F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CE376-3D50-995D-562F-3F189F2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11C51-7810-95F2-28C4-69EED5AD4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162A-F044-464B-99DF-D386D808E585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BB068-7478-2688-48DF-61C45C3E2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85A14-61D4-89E7-E35E-A57FFD1850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B1C3-1864-43A9-BF35-34511A63EF9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2597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25990-B887-7E10-632C-D4CFC2142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2701"/>
            <a:ext cx="12192000" cy="23876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സ്തുതിഗീതം പാടുക നാം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ഉയര്‍ത്തുക ജയനാമം</a:t>
            </a:r>
            <a:endParaRPr lang="ml-IN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E9F6FE-6DEB-F66E-49B8-930F103557B6}"/>
              </a:ext>
            </a:extLst>
          </p:cNvPr>
          <p:cNvSpPr txBox="1">
            <a:spLocks/>
          </p:cNvSpPr>
          <p:nvPr/>
        </p:nvSpPr>
        <p:spPr>
          <a:xfrm>
            <a:off x="-1428" y="3727406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i="1" dirty="0" err="1">
                <a:latin typeface="Aptos" panose="020B0004020202020204" pitchFamily="34" charset="0"/>
              </a:rPr>
              <a:t>Sthuthigeetham</a:t>
            </a:r>
            <a:r>
              <a:rPr lang="en-US" sz="3600" i="1" dirty="0">
                <a:latin typeface="Aptos" panose="020B0004020202020204" pitchFamily="34" charset="0"/>
              </a:rPr>
              <a:t> </a:t>
            </a:r>
            <a:r>
              <a:rPr lang="en-US" sz="3600" i="1" dirty="0" err="1">
                <a:latin typeface="Aptos" panose="020B0004020202020204" pitchFamily="34" charset="0"/>
              </a:rPr>
              <a:t>paaduka</a:t>
            </a:r>
            <a:r>
              <a:rPr lang="en-US" sz="3600" i="1" dirty="0">
                <a:latin typeface="Aptos" panose="020B0004020202020204" pitchFamily="34" charset="0"/>
              </a:rPr>
              <a:t> naam </a:t>
            </a:r>
          </a:p>
          <a:p>
            <a:r>
              <a:rPr lang="en-US" sz="3600" i="1" dirty="0" err="1">
                <a:latin typeface="Aptos" panose="020B0004020202020204" pitchFamily="34" charset="0"/>
              </a:rPr>
              <a:t>uyarthuka</a:t>
            </a:r>
            <a:r>
              <a:rPr lang="en-US" sz="3600" i="1" dirty="0">
                <a:latin typeface="Aptos" panose="020B0004020202020204" pitchFamily="34" charset="0"/>
              </a:rPr>
              <a:t> </a:t>
            </a:r>
            <a:r>
              <a:rPr lang="en-US" sz="3600" i="1" dirty="0" err="1">
                <a:latin typeface="Aptos" panose="020B0004020202020204" pitchFamily="34" charset="0"/>
              </a:rPr>
              <a:t>jayanaamam</a:t>
            </a:r>
            <a:endParaRPr lang="en-US" sz="3600" i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9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4762C-6AF2-FE29-21A4-E7946467E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E667-81B6-CE47-17E7-146FC39ED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336" y="246580"/>
            <a:ext cx="11602664" cy="337506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സ്തുതിക്കു യോഗ്യനവന്‍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സര്‍വ്വശക്തന്‍ യഹോവയവന്‍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നമ്മെ സ്നേഹിച്ചു നമ്മെ വീണ്ടെടുത്തു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സ്വന്തജനമായ് തീര്‍ത്തതിനാല്‍-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സ്തുതിഗീതം പാടുക നാം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ഉയര്‍ത്തുക ജയനാമം</a:t>
            </a:r>
            <a:endParaRPr lang="ml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DE2DDE-E358-F372-760A-635BBF28C75E}"/>
              </a:ext>
            </a:extLst>
          </p:cNvPr>
          <p:cNvSpPr txBox="1">
            <a:spLocks/>
          </p:cNvSpPr>
          <p:nvPr/>
        </p:nvSpPr>
        <p:spPr>
          <a:xfrm>
            <a:off x="589336" y="3727406"/>
            <a:ext cx="11601236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Aptos" panose="020B0004020202020204" pitchFamily="34" charset="0"/>
              </a:rPr>
              <a:t>Sthuthikku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yogyanavan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sarvvashakthan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yehovayavan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 err="1">
                <a:latin typeface="Aptos" panose="020B0004020202020204" pitchFamily="34" charset="0"/>
              </a:rPr>
              <a:t>Namme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snehichu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namme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veendeduthu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 err="1">
                <a:latin typeface="Aptos" panose="020B0004020202020204" pitchFamily="34" charset="0"/>
              </a:rPr>
              <a:t>Swantha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janamaay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theerthathinaal</a:t>
            </a:r>
            <a:r>
              <a:rPr lang="en-US" sz="3600" dirty="0">
                <a:latin typeface="Aptos" panose="020B0004020202020204" pitchFamily="34" charset="0"/>
              </a:rPr>
              <a:t>-</a:t>
            </a:r>
          </a:p>
          <a:p>
            <a:pPr algn="l"/>
            <a:endParaRPr lang="en-US" sz="3600" dirty="0">
              <a:latin typeface="Aptos" panose="020B0004020202020204" pitchFamily="34" charset="0"/>
            </a:endParaRPr>
          </a:p>
          <a:p>
            <a:pPr algn="l"/>
            <a:r>
              <a:rPr lang="en-US" sz="2400" dirty="0">
                <a:latin typeface="Aptos" panose="020B0004020202020204" pitchFamily="34" charset="0"/>
              </a:rPr>
              <a:t>	</a:t>
            </a:r>
            <a:r>
              <a:rPr lang="en-US" sz="2400" dirty="0" err="1">
                <a:latin typeface="Aptos" panose="020B0004020202020204" pitchFamily="34" charset="0"/>
              </a:rPr>
              <a:t>Sthuthigeetham</a:t>
            </a:r>
            <a:r>
              <a:rPr lang="en-US" sz="2400" dirty="0">
                <a:latin typeface="Aptos" panose="020B0004020202020204" pitchFamily="34" charset="0"/>
              </a:rPr>
              <a:t> </a:t>
            </a:r>
            <a:r>
              <a:rPr lang="en-US" sz="2400" dirty="0" err="1">
                <a:latin typeface="Aptos" panose="020B0004020202020204" pitchFamily="34" charset="0"/>
              </a:rPr>
              <a:t>paaduka</a:t>
            </a:r>
            <a:r>
              <a:rPr lang="en-US" sz="2400" dirty="0">
                <a:latin typeface="Aptos" panose="020B0004020202020204" pitchFamily="34" charset="0"/>
              </a:rPr>
              <a:t> naam </a:t>
            </a:r>
            <a:r>
              <a:rPr lang="en-US" sz="2400" dirty="0" err="1">
                <a:latin typeface="Aptos" panose="020B0004020202020204" pitchFamily="34" charset="0"/>
              </a:rPr>
              <a:t>uyarthuka</a:t>
            </a:r>
            <a:r>
              <a:rPr lang="en-US" sz="2400" dirty="0">
                <a:latin typeface="Aptos" panose="020B0004020202020204" pitchFamily="34" charset="0"/>
              </a:rPr>
              <a:t> </a:t>
            </a:r>
            <a:r>
              <a:rPr lang="en-US" sz="2400" dirty="0" err="1">
                <a:latin typeface="Aptos" panose="020B0004020202020204" pitchFamily="34" charset="0"/>
              </a:rPr>
              <a:t>jayanaamam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8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36DB0-177A-1137-30F2-221E4A16A0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99DDF-B5AA-5020-0958-A8A9CA8E6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900" y="246580"/>
            <a:ext cx="11596099" cy="337506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രോഗിക്കു വൈദ്യനവന്‍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സര്‍വ്വശക്തന്‍ യഹോവയവന്‍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സൗഖ്യം നല്‍കി താന്‍ ശക്തിയേകിടും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എന്നും ആശ്വാസം പകരുമവന്‍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സ്തുതിഗീതം പാടുക നാം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ഉയര്‍ത്തുക ജയനാമം</a:t>
            </a:r>
            <a:endParaRPr lang="ml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0F2F9D-B4CC-3B37-0D01-A8BBE222E82A}"/>
              </a:ext>
            </a:extLst>
          </p:cNvPr>
          <p:cNvSpPr txBox="1">
            <a:spLocks/>
          </p:cNvSpPr>
          <p:nvPr/>
        </p:nvSpPr>
        <p:spPr>
          <a:xfrm>
            <a:off x="553374" y="3809598"/>
            <a:ext cx="11637197" cy="2801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Aptos" panose="020B0004020202020204" pitchFamily="34" charset="0"/>
              </a:rPr>
              <a:t>Rogikku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vaidyanavan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sarvvashakthan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yehovayavan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 err="1">
                <a:latin typeface="Aptos" panose="020B0004020202020204" pitchFamily="34" charset="0"/>
              </a:rPr>
              <a:t>Saukhyam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nalki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thaan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shakthiyekidum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 err="1">
                <a:latin typeface="Aptos" panose="020B0004020202020204" pitchFamily="34" charset="0"/>
              </a:rPr>
              <a:t>Ennum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aashwaasam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pakarumavan</a:t>
            </a:r>
            <a:endParaRPr lang="en-US" sz="3600" dirty="0">
              <a:latin typeface="Aptos" panose="020B0004020202020204" pitchFamily="34" charset="0"/>
            </a:endParaRPr>
          </a:p>
          <a:p>
            <a:pPr algn="l"/>
            <a:endParaRPr lang="en-US" sz="3600" dirty="0">
              <a:latin typeface="Aptos" panose="020B0004020202020204" pitchFamily="34" charset="0"/>
            </a:endParaRPr>
          </a:p>
          <a:p>
            <a:pPr algn="l"/>
            <a:r>
              <a:rPr lang="en-US" sz="2400" dirty="0">
                <a:latin typeface="Aptos" panose="020B0004020202020204" pitchFamily="34" charset="0"/>
              </a:rPr>
              <a:t>	</a:t>
            </a:r>
            <a:r>
              <a:rPr lang="en-US" sz="2800" dirty="0" err="1">
                <a:latin typeface="Aptos" panose="020B0004020202020204" pitchFamily="34" charset="0"/>
              </a:rPr>
              <a:t>Sthuthigeetham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dirty="0" err="1">
                <a:latin typeface="Aptos" panose="020B0004020202020204" pitchFamily="34" charset="0"/>
              </a:rPr>
              <a:t>paaduka</a:t>
            </a:r>
            <a:r>
              <a:rPr lang="en-US" sz="2800" dirty="0">
                <a:latin typeface="Aptos" panose="020B0004020202020204" pitchFamily="34" charset="0"/>
              </a:rPr>
              <a:t> naam </a:t>
            </a:r>
            <a:r>
              <a:rPr lang="en-US" sz="2800" dirty="0" err="1">
                <a:latin typeface="Aptos" panose="020B0004020202020204" pitchFamily="34" charset="0"/>
              </a:rPr>
              <a:t>uyarthuka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dirty="0" err="1">
                <a:latin typeface="Aptos" panose="020B0004020202020204" pitchFamily="34" charset="0"/>
              </a:rPr>
              <a:t>jayanaamam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9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3AEC9-5C51-C7B0-806A-E7B9F715E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F833-01E1-73DA-79B0-AEA41C56F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900" y="246580"/>
            <a:ext cx="11596099" cy="337506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സേനകളിന്‍ നായകന്‍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സര്‍വ്വശക്തന്‍ യഹോവയവന്‍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അവന്‍ മുമ്പിലും അവന്‍ പിമ്പിലും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നമ്മെ ജയത്തോടെ നടത്തിടുമേ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സ്തുതിഗീതം പാടുക നാം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ഉയര്‍ത്തുക ജയനാമം</a:t>
            </a:r>
            <a:endParaRPr lang="ml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63CE9F-C77B-4EE4-C417-2F4423AA1928}"/>
              </a:ext>
            </a:extLst>
          </p:cNvPr>
          <p:cNvSpPr txBox="1">
            <a:spLocks/>
          </p:cNvSpPr>
          <p:nvPr/>
        </p:nvSpPr>
        <p:spPr>
          <a:xfrm>
            <a:off x="553374" y="3809598"/>
            <a:ext cx="11637197" cy="2801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Aptos" panose="020B0004020202020204" pitchFamily="34" charset="0"/>
              </a:rPr>
              <a:t>Senakalin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naayakan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sarvvashakthan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yehovayavan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>
                <a:latin typeface="Aptos" panose="020B0004020202020204" pitchFamily="34" charset="0"/>
              </a:rPr>
              <a:t>Avan </a:t>
            </a:r>
            <a:r>
              <a:rPr lang="en-US" sz="3600" dirty="0" err="1">
                <a:latin typeface="Aptos" panose="020B0004020202020204" pitchFamily="34" charset="0"/>
              </a:rPr>
              <a:t>mumbilum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avan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pimbilum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 err="1">
                <a:latin typeface="Aptos" panose="020B0004020202020204" pitchFamily="34" charset="0"/>
              </a:rPr>
              <a:t>Namme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jayathode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nadathidume</a:t>
            </a:r>
            <a:endParaRPr lang="en-US" sz="3600" dirty="0">
              <a:latin typeface="Aptos" panose="020B0004020202020204" pitchFamily="34" charset="0"/>
            </a:endParaRPr>
          </a:p>
          <a:p>
            <a:pPr algn="l"/>
            <a:endParaRPr lang="en-US" sz="3600" dirty="0">
              <a:latin typeface="Aptos" panose="020B0004020202020204" pitchFamily="34" charset="0"/>
            </a:endParaRPr>
          </a:p>
          <a:p>
            <a:pPr algn="l"/>
            <a:r>
              <a:rPr lang="en-US" sz="2400" dirty="0">
                <a:latin typeface="Aptos" panose="020B0004020202020204" pitchFamily="34" charset="0"/>
              </a:rPr>
              <a:t>	</a:t>
            </a:r>
            <a:r>
              <a:rPr lang="en-US" sz="2800" dirty="0" err="1">
                <a:latin typeface="Aptos" panose="020B0004020202020204" pitchFamily="34" charset="0"/>
              </a:rPr>
              <a:t>Sthuthigeetham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dirty="0" err="1">
                <a:latin typeface="Aptos" panose="020B0004020202020204" pitchFamily="34" charset="0"/>
              </a:rPr>
              <a:t>paaduka</a:t>
            </a:r>
            <a:r>
              <a:rPr lang="en-US" sz="2800" dirty="0">
                <a:latin typeface="Aptos" panose="020B0004020202020204" pitchFamily="34" charset="0"/>
              </a:rPr>
              <a:t> naam </a:t>
            </a:r>
            <a:r>
              <a:rPr lang="en-US" sz="2800" dirty="0" err="1">
                <a:latin typeface="Aptos" panose="020B0004020202020204" pitchFamily="34" charset="0"/>
              </a:rPr>
              <a:t>uyarthuka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dirty="0" err="1">
                <a:latin typeface="Aptos" panose="020B0004020202020204" pitchFamily="34" charset="0"/>
              </a:rPr>
              <a:t>jayanaamam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66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20FFD-AE01-A67B-0363-028FA8E8D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D3315-DF5F-E3ED-934C-C3378F578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900" y="246580"/>
            <a:ext cx="11596099" cy="337506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രാജാധിരാജനവന്‍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സര്‍വ്വശക്തന്‍ യഹോവയവന്‍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സ്തുതിസ്തോത്രവും എല്ലാ പുകഴ്ചയും</a:t>
            </a:r>
            <a:b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അവനെന്നെന്നും ആമേന്‍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സ്തുതിഗീതം പാടുക നാം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ഉയര്‍ത്തുക ജയനാമം</a:t>
            </a:r>
            <a:endParaRPr lang="ml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6E2699-CD4C-AA29-8368-9551C8C9905B}"/>
              </a:ext>
            </a:extLst>
          </p:cNvPr>
          <p:cNvSpPr txBox="1">
            <a:spLocks/>
          </p:cNvSpPr>
          <p:nvPr/>
        </p:nvSpPr>
        <p:spPr>
          <a:xfrm>
            <a:off x="553374" y="3809598"/>
            <a:ext cx="11637197" cy="2801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ptos" panose="020B0004020202020204" pitchFamily="34" charset="0"/>
              </a:rPr>
              <a:t>Rajadhi </a:t>
            </a:r>
            <a:r>
              <a:rPr lang="en-US" sz="3600" dirty="0" err="1">
                <a:latin typeface="Aptos" panose="020B0004020202020204" pitchFamily="34" charset="0"/>
              </a:rPr>
              <a:t>raajanavan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sarvaa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shakthan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yehovayavan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>
                <a:latin typeface="Aptos" panose="020B0004020202020204" pitchFamily="34" charset="0"/>
              </a:rPr>
              <a:t>Sthuthi </a:t>
            </a:r>
            <a:r>
              <a:rPr lang="en-US" sz="3600" dirty="0" err="1">
                <a:latin typeface="Aptos" panose="020B0004020202020204" pitchFamily="34" charset="0"/>
              </a:rPr>
              <a:t>stothravum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ella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pukazhchayum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3600" dirty="0" err="1">
                <a:latin typeface="Aptos" panose="020B0004020202020204" pitchFamily="34" charset="0"/>
              </a:rPr>
              <a:t>Avanennennum</a:t>
            </a:r>
            <a:r>
              <a:rPr lang="en-US" sz="3600" dirty="0">
                <a:latin typeface="Aptos" panose="020B0004020202020204" pitchFamily="34" charset="0"/>
              </a:rPr>
              <a:t> </a:t>
            </a:r>
            <a:r>
              <a:rPr lang="en-US" sz="3600" dirty="0" err="1">
                <a:latin typeface="Aptos" panose="020B0004020202020204" pitchFamily="34" charset="0"/>
              </a:rPr>
              <a:t>aamen</a:t>
            </a:r>
            <a:endParaRPr lang="en-US" sz="3600" dirty="0">
              <a:latin typeface="Aptos" panose="020B0004020202020204" pitchFamily="34" charset="0"/>
            </a:endParaRPr>
          </a:p>
          <a:p>
            <a:pPr algn="l"/>
            <a:endParaRPr lang="en-US" sz="3600" dirty="0">
              <a:latin typeface="Aptos" panose="020B0004020202020204" pitchFamily="34" charset="0"/>
            </a:endParaRPr>
          </a:p>
          <a:p>
            <a:pPr algn="l"/>
            <a:r>
              <a:rPr lang="en-US" sz="2400" dirty="0">
                <a:latin typeface="Aptos" panose="020B0004020202020204" pitchFamily="34" charset="0"/>
              </a:rPr>
              <a:t>	</a:t>
            </a:r>
            <a:r>
              <a:rPr lang="en-US" sz="2800" dirty="0" err="1">
                <a:latin typeface="Aptos" panose="020B0004020202020204" pitchFamily="34" charset="0"/>
              </a:rPr>
              <a:t>Sthuthigeetham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dirty="0" err="1">
                <a:latin typeface="Aptos" panose="020B0004020202020204" pitchFamily="34" charset="0"/>
              </a:rPr>
              <a:t>paaduka</a:t>
            </a:r>
            <a:r>
              <a:rPr lang="en-US" sz="2800" dirty="0">
                <a:latin typeface="Aptos" panose="020B0004020202020204" pitchFamily="34" charset="0"/>
              </a:rPr>
              <a:t> naam </a:t>
            </a:r>
            <a:r>
              <a:rPr lang="en-US" sz="2800" dirty="0" err="1">
                <a:latin typeface="Aptos" panose="020B0004020202020204" pitchFamily="34" charset="0"/>
              </a:rPr>
              <a:t>uyarthuka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dirty="0" err="1">
                <a:latin typeface="Aptos" panose="020B0004020202020204" pitchFamily="34" charset="0"/>
              </a:rPr>
              <a:t>jayanaamam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2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175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Office Theme</vt:lpstr>
      <vt:lpstr>സ്തുതിഗീതം പാടുക നാം ഉയര്‍ത്തുക ജയനാമം</vt:lpstr>
      <vt:lpstr>സ്തുതിക്കു യോഗ്യനവന്‍  സര്‍വ്വശക്തന്‍ യഹോവയവന്‍ നമ്മെ സ്നേഹിച്ചു നമ്മെ വീണ്ടെടുത്തു സ്വന്തജനമായ് തീര്‍ത്തതിനാല്‍-    സ്തുതിഗീതം പാടുക നാം ഉയര്‍ത്തുക ജയനാമം</vt:lpstr>
      <vt:lpstr>രോഗിക്കു വൈദ്യനവന്‍  സര്‍വ്വശക്തന്‍ യഹോവയവന്‍ സൗഖ്യം നല്‍കി താന്‍ ശക്തിയേകിടും എന്നും ആശ്വാസം പകരുമവന്‍    സ്തുതിഗീതം പാടുക നാം ഉയര്‍ത്തുക ജയനാമം</vt:lpstr>
      <vt:lpstr>സേനകളിന്‍ നായകന്‍  സര്‍വ്വശക്തന്‍ യഹോവയവന്‍ അവന്‍ മുമ്പിലും അവന്‍ പിമ്പിലും നമ്മെ ജയത്തോടെ നടത്തിടുമേ    സ്തുതിഗീതം പാടുക നാം ഉയര്‍ത്തുക ജയനാമം</vt:lpstr>
      <vt:lpstr>രാജാധിരാജനവന്‍  സര്‍വ്വശക്തന്‍ യഹോവയവന്‍ സ്തുതിസ്തോത്രവും എല്ലാ പുകഴ്ചയും അവനെന്നെന്നും ആമേന്‍    സ്തുതിഗീതം പാടുക നാം ഉയര്‍ത്തുക ജയനാമം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സ്തുതിഗീതം പാടുക നാം</dc:title>
  <dc:subject>108</dc:subject>
  <dc:creator>Thomson George</dc:creator>
  <cp:keywords>Translation Pending</cp:keywords>
  <cp:lastModifiedBy>Christie Varghese</cp:lastModifiedBy>
  <cp:revision>6</cp:revision>
  <dcterms:created xsi:type="dcterms:W3CDTF">2022-08-15T20:15:43Z</dcterms:created>
  <dcterms:modified xsi:type="dcterms:W3CDTF">2025-04-09T11:50:11Z</dcterms:modified>
  <cp:category>Praise&amp;Worship</cp:category>
</cp:coreProperties>
</file>